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4" r:id="rId3"/>
  </p:sldMasterIdLst>
  <p:notesMasterIdLst>
    <p:notesMasterId r:id="rId16"/>
  </p:notesMasterIdLst>
  <p:sldIdLst>
    <p:sldId id="261" r:id="rId4"/>
    <p:sldId id="572" r:id="rId5"/>
    <p:sldId id="593" r:id="rId6"/>
    <p:sldId id="262" r:id="rId7"/>
    <p:sldId id="595" r:id="rId8"/>
    <p:sldId id="597" r:id="rId9"/>
    <p:sldId id="594" r:id="rId10"/>
    <p:sldId id="596" r:id="rId11"/>
    <p:sldId id="598" r:id="rId12"/>
    <p:sldId id="599" r:id="rId13"/>
    <p:sldId id="600" r:id="rId14"/>
    <p:sldId id="601" r:id="rId1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56D71B-5099-48A3-950F-390E6891B450}" v="140" dt="2022-10-12T07:14:05.4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793" autoAdjust="0"/>
  </p:normalViewPr>
  <p:slideViewPr>
    <p:cSldViewPr snapToGrid="0">
      <p:cViewPr varScale="1">
        <p:scale>
          <a:sx n="83" d="100"/>
          <a:sy n="83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oen Dekervel" userId="fe0f1ff5-5f50-4395-9202-ad9de97afd98" providerId="ADAL" clId="{9F56D71B-5099-48A3-950F-390E6891B450}"/>
    <pc:docChg chg="undo custSel addSld delSld modSld sldOrd delMainMaster">
      <pc:chgData name="Jeroen Dekervel" userId="fe0f1ff5-5f50-4395-9202-ad9de97afd98" providerId="ADAL" clId="{9F56D71B-5099-48A3-950F-390E6891B450}" dt="2022-10-12T07:29:46.126" v="570" actId="47"/>
      <pc:docMkLst>
        <pc:docMk/>
      </pc:docMkLst>
      <pc:sldChg chg="modSp mod">
        <pc:chgData name="Jeroen Dekervel" userId="fe0f1ff5-5f50-4395-9202-ad9de97afd98" providerId="ADAL" clId="{9F56D71B-5099-48A3-950F-390E6891B450}" dt="2022-10-11T18:52:31.963" v="89" actId="404"/>
        <pc:sldMkLst>
          <pc:docMk/>
          <pc:sldMk cId="362829990" sldId="261"/>
        </pc:sldMkLst>
        <pc:spChg chg="mod">
          <ac:chgData name="Jeroen Dekervel" userId="fe0f1ff5-5f50-4395-9202-ad9de97afd98" providerId="ADAL" clId="{9F56D71B-5099-48A3-950F-390E6891B450}" dt="2022-10-11T18:52:31.963" v="89" actId="404"/>
          <ac:spMkLst>
            <pc:docMk/>
            <pc:sldMk cId="362829990" sldId="261"/>
            <ac:spMk id="8" creationId="{00000000-0000-0000-0000-000000000000}"/>
          </ac:spMkLst>
        </pc:spChg>
      </pc:sldChg>
      <pc:sldChg chg="addSp modSp new mod">
        <pc:chgData name="Jeroen Dekervel" userId="fe0f1ff5-5f50-4395-9202-ad9de97afd98" providerId="ADAL" clId="{9F56D71B-5099-48A3-950F-390E6891B450}" dt="2022-10-11T19:05:17.609" v="183" actId="207"/>
        <pc:sldMkLst>
          <pc:docMk/>
          <pc:sldMk cId="1287888849" sldId="262"/>
        </pc:sldMkLst>
        <pc:spChg chg="add mod">
          <ac:chgData name="Jeroen Dekervel" userId="fe0f1ff5-5f50-4395-9202-ad9de97afd98" providerId="ADAL" clId="{9F56D71B-5099-48A3-950F-390E6891B450}" dt="2022-10-11T19:05:17.609" v="183" actId="207"/>
          <ac:spMkLst>
            <pc:docMk/>
            <pc:sldMk cId="1287888849" sldId="262"/>
            <ac:spMk id="8" creationId="{C28F1A13-C664-CDB8-57FD-1712D1C0914C}"/>
          </ac:spMkLst>
        </pc:spChg>
        <pc:picChg chg="add mod">
          <ac:chgData name="Jeroen Dekervel" userId="fe0f1ff5-5f50-4395-9202-ad9de97afd98" providerId="ADAL" clId="{9F56D71B-5099-48A3-950F-390E6891B450}" dt="2022-10-11T19:04:35.992" v="139" actId="1076"/>
          <ac:picMkLst>
            <pc:docMk/>
            <pc:sldMk cId="1287888849" sldId="262"/>
            <ac:picMk id="7" creationId="{D4F0D01B-F5AB-7227-4C97-E864AB844165}"/>
          </ac:picMkLst>
        </pc:picChg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0" sldId="263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1531800383" sldId="264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3935974200" sldId="265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160240681" sldId="266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4096878335" sldId="298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2334741800" sldId="299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1056359689" sldId="300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3867054041" sldId="301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2660349079" sldId="302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1584702185" sldId="305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812807072" sldId="319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615881418" sldId="320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3332255326" sldId="321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3248045296" sldId="322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586367617" sldId="324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3504609388" sldId="325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240670103" sldId="326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3029274690" sldId="327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2606338299" sldId="328"/>
        </pc:sldMkLst>
      </pc:sldChg>
      <pc:sldChg chg="modSp add del mod modAnim">
        <pc:chgData name="Jeroen Dekervel" userId="fe0f1ff5-5f50-4395-9202-ad9de97afd98" providerId="ADAL" clId="{9F56D71B-5099-48A3-950F-390E6891B450}" dt="2022-10-12T07:29:46.126" v="570" actId="47"/>
        <pc:sldMkLst>
          <pc:docMk/>
          <pc:sldMk cId="2721724490" sldId="432"/>
        </pc:sldMkLst>
        <pc:spChg chg="mod">
          <ac:chgData name="Jeroen Dekervel" userId="fe0f1ff5-5f50-4395-9202-ad9de97afd98" providerId="ADAL" clId="{9F56D71B-5099-48A3-950F-390E6891B450}" dt="2022-10-12T07:01:28.434" v="484" actId="20577"/>
          <ac:spMkLst>
            <pc:docMk/>
            <pc:sldMk cId="2721724490" sldId="432"/>
            <ac:spMk id="11" creationId="{E228C545-B274-0348-AAD9-FB3DD732CD94}"/>
          </ac:spMkLst>
        </pc:spChg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1335651467" sldId="521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200348094" sldId="523"/>
        </pc:sldMkLst>
      </pc:sldChg>
      <pc:sldChg chg="addSp delSp modSp add">
        <pc:chgData name="Jeroen Dekervel" userId="fe0f1ff5-5f50-4395-9202-ad9de97afd98" providerId="ADAL" clId="{9F56D71B-5099-48A3-950F-390E6891B450}" dt="2022-10-12T07:14:05.445" v="569" actId="1038"/>
        <pc:sldMkLst>
          <pc:docMk/>
          <pc:sldMk cId="3183514656" sldId="572"/>
        </pc:sldMkLst>
        <pc:spChg chg="mod">
          <ac:chgData name="Jeroen Dekervel" userId="fe0f1ff5-5f50-4395-9202-ad9de97afd98" providerId="ADAL" clId="{9F56D71B-5099-48A3-950F-390E6891B450}" dt="2022-10-11T18:58:12.449" v="99" actId="1076"/>
          <ac:spMkLst>
            <pc:docMk/>
            <pc:sldMk cId="3183514656" sldId="572"/>
            <ac:spMk id="17" creationId="{B2953C96-A611-AE49-8F85-8B56CEE97469}"/>
          </ac:spMkLst>
        </pc:spChg>
        <pc:picChg chg="add mod">
          <ac:chgData name="Jeroen Dekervel" userId="fe0f1ff5-5f50-4395-9202-ad9de97afd98" providerId="ADAL" clId="{9F56D71B-5099-48A3-950F-390E6891B450}" dt="2022-10-12T07:14:05.445" v="569" actId="1038"/>
          <ac:picMkLst>
            <pc:docMk/>
            <pc:sldMk cId="3183514656" sldId="572"/>
            <ac:picMk id="2" creationId="{A8422F47-A0BF-21E3-8AE9-7BFCD4A57055}"/>
          </ac:picMkLst>
        </pc:picChg>
        <pc:picChg chg="mod">
          <ac:chgData name="Jeroen Dekervel" userId="fe0f1ff5-5f50-4395-9202-ad9de97afd98" providerId="ADAL" clId="{9F56D71B-5099-48A3-950F-390E6891B450}" dt="2022-10-12T07:13:55.570" v="520" actId="1036"/>
          <ac:picMkLst>
            <pc:docMk/>
            <pc:sldMk cId="3183514656" sldId="572"/>
            <ac:picMk id="19" creationId="{AD8A6EF2-9B90-484B-A5C1-A275B07E3C60}"/>
          </ac:picMkLst>
        </pc:picChg>
        <pc:picChg chg="mod">
          <ac:chgData name="Jeroen Dekervel" userId="fe0f1ff5-5f50-4395-9202-ad9de97afd98" providerId="ADAL" clId="{9F56D71B-5099-48A3-950F-390E6891B450}" dt="2022-10-12T07:13:55.570" v="520" actId="1036"/>
          <ac:picMkLst>
            <pc:docMk/>
            <pc:sldMk cId="3183514656" sldId="572"/>
            <ac:picMk id="20" creationId="{0EE6B12F-1928-A04E-A98C-C1326A5A1F9D}"/>
          </ac:picMkLst>
        </pc:picChg>
        <pc:picChg chg="mod">
          <ac:chgData name="Jeroen Dekervel" userId="fe0f1ff5-5f50-4395-9202-ad9de97afd98" providerId="ADAL" clId="{9F56D71B-5099-48A3-950F-390E6891B450}" dt="2022-10-12T07:13:55.570" v="520" actId="1036"/>
          <ac:picMkLst>
            <pc:docMk/>
            <pc:sldMk cId="3183514656" sldId="572"/>
            <ac:picMk id="1026" creationId="{4CA3F078-F042-9B45-AE9D-A0D5687DCF7D}"/>
          </ac:picMkLst>
        </pc:picChg>
        <pc:picChg chg="del mod">
          <ac:chgData name="Jeroen Dekervel" userId="fe0f1ff5-5f50-4395-9202-ad9de97afd98" providerId="ADAL" clId="{9F56D71B-5099-48A3-950F-390E6891B450}" dt="2022-10-12T07:13:33.945" v="490" actId="478"/>
          <ac:picMkLst>
            <pc:docMk/>
            <pc:sldMk cId="3183514656" sldId="572"/>
            <ac:picMk id="1028" creationId="{72AFB4C7-A26B-2043-915D-E7921C4693D9}"/>
          </ac:picMkLst>
        </pc:picChg>
        <pc:picChg chg="del mod">
          <ac:chgData name="Jeroen Dekervel" userId="fe0f1ff5-5f50-4395-9202-ad9de97afd98" providerId="ADAL" clId="{9F56D71B-5099-48A3-950F-390E6891B450}" dt="2022-10-12T07:13:19.883" v="486" actId="478"/>
          <ac:picMkLst>
            <pc:docMk/>
            <pc:sldMk cId="3183514656" sldId="572"/>
            <ac:picMk id="1030" creationId="{F226BE21-6F30-284D-BF30-01FB927B0996}"/>
          </ac:picMkLst>
        </pc:picChg>
        <pc:picChg chg="mod">
          <ac:chgData name="Jeroen Dekervel" userId="fe0f1ff5-5f50-4395-9202-ad9de97afd98" providerId="ADAL" clId="{9F56D71B-5099-48A3-950F-390E6891B450}" dt="2022-10-12T07:13:59.086" v="535" actId="1035"/>
          <ac:picMkLst>
            <pc:docMk/>
            <pc:sldMk cId="3183514656" sldId="572"/>
            <ac:picMk id="1032" creationId="{AC6D9F1C-BCBC-2747-AA51-C14363D3EC2B}"/>
          </ac:picMkLst>
        </pc:picChg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726848901" sldId="579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1781892275" sldId="583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19337207" sldId="584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2529978327" sldId="586"/>
        </pc:sldMkLst>
      </pc:sldChg>
      <pc:sldChg chg="addSp delSp modSp add mod ord delAnim">
        <pc:chgData name="Jeroen Dekervel" userId="fe0f1ff5-5f50-4395-9202-ad9de97afd98" providerId="ADAL" clId="{9F56D71B-5099-48A3-950F-390E6891B450}" dt="2022-10-11T18:59:23.483" v="135" actId="404"/>
        <pc:sldMkLst>
          <pc:docMk/>
          <pc:sldMk cId="2268689214" sldId="593"/>
        </pc:sldMkLst>
        <pc:spChg chg="add mod">
          <ac:chgData name="Jeroen Dekervel" userId="fe0f1ff5-5f50-4395-9202-ad9de97afd98" providerId="ADAL" clId="{9F56D71B-5099-48A3-950F-390E6891B450}" dt="2022-10-11T18:59:23.483" v="135" actId="404"/>
          <ac:spMkLst>
            <pc:docMk/>
            <pc:sldMk cId="2268689214" sldId="593"/>
            <ac:spMk id="2" creationId="{483BCB4A-9E70-CB1F-0FC6-6538912B8D7D}"/>
          </ac:spMkLst>
        </pc:spChg>
        <pc:spChg chg="del">
          <ac:chgData name="Jeroen Dekervel" userId="fe0f1ff5-5f50-4395-9202-ad9de97afd98" providerId="ADAL" clId="{9F56D71B-5099-48A3-950F-390E6891B450}" dt="2022-10-11T18:58:27.074" v="102" actId="478"/>
          <ac:spMkLst>
            <pc:docMk/>
            <pc:sldMk cId="2268689214" sldId="593"/>
            <ac:spMk id="7" creationId="{00000000-0000-0000-0000-000000000000}"/>
          </ac:spMkLst>
        </pc:spChg>
        <pc:spChg chg="del">
          <ac:chgData name="Jeroen Dekervel" userId="fe0f1ff5-5f50-4395-9202-ad9de97afd98" providerId="ADAL" clId="{9F56D71B-5099-48A3-950F-390E6891B450}" dt="2022-10-11T18:58:29.136" v="103" actId="478"/>
          <ac:spMkLst>
            <pc:docMk/>
            <pc:sldMk cId="2268689214" sldId="593"/>
            <ac:spMk id="8" creationId="{00000000-0000-0000-0000-000000000000}"/>
          </ac:spMkLst>
        </pc:spChg>
        <pc:spChg chg="del">
          <ac:chgData name="Jeroen Dekervel" userId="fe0f1ff5-5f50-4395-9202-ad9de97afd98" providerId="ADAL" clId="{9F56D71B-5099-48A3-950F-390E6891B450}" dt="2022-10-11T18:57:34.246" v="97" actId="478"/>
          <ac:spMkLst>
            <pc:docMk/>
            <pc:sldMk cId="2268689214" sldId="593"/>
            <ac:spMk id="9" creationId="{00000000-0000-0000-0000-000000000000}"/>
          </ac:spMkLst>
        </pc:spChg>
        <pc:picChg chg="mod">
          <ac:chgData name="Jeroen Dekervel" userId="fe0f1ff5-5f50-4395-9202-ad9de97afd98" providerId="ADAL" clId="{9F56D71B-5099-48A3-950F-390E6891B450}" dt="2022-10-11T18:58:32.063" v="104" actId="1076"/>
          <ac:picMkLst>
            <pc:docMk/>
            <pc:sldMk cId="2268689214" sldId="593"/>
            <ac:picMk id="6" creationId="{00000000-0000-0000-0000-000000000000}"/>
          </ac:picMkLst>
        </pc:picChg>
      </pc:sldChg>
      <pc:sldChg chg="addSp delSp modSp new mod modAnim">
        <pc:chgData name="Jeroen Dekervel" userId="fe0f1ff5-5f50-4395-9202-ad9de97afd98" providerId="ADAL" clId="{9F56D71B-5099-48A3-950F-390E6891B450}" dt="2022-10-11T19:31:52.978" v="361" actId="1076"/>
        <pc:sldMkLst>
          <pc:docMk/>
          <pc:sldMk cId="3816631652" sldId="594"/>
        </pc:sldMkLst>
        <pc:spChg chg="del">
          <ac:chgData name="Jeroen Dekervel" userId="fe0f1ff5-5f50-4395-9202-ad9de97afd98" providerId="ADAL" clId="{9F56D71B-5099-48A3-950F-390E6891B450}" dt="2022-10-11T19:12:51.496" v="313" actId="478"/>
          <ac:spMkLst>
            <pc:docMk/>
            <pc:sldMk cId="3816631652" sldId="594"/>
            <ac:spMk id="2" creationId="{CA6FD7BB-79FE-0DD2-3229-F9549052EAB8}"/>
          </ac:spMkLst>
        </pc:spChg>
        <pc:spChg chg="del">
          <ac:chgData name="Jeroen Dekervel" userId="fe0f1ff5-5f50-4395-9202-ad9de97afd98" providerId="ADAL" clId="{9F56D71B-5099-48A3-950F-390E6891B450}" dt="2022-10-11T19:12:49.231" v="312" actId="478"/>
          <ac:spMkLst>
            <pc:docMk/>
            <pc:sldMk cId="3816631652" sldId="594"/>
            <ac:spMk id="5" creationId="{809A6E3F-31A6-3CCD-BFB9-6ADF3F23AB81}"/>
          </ac:spMkLst>
        </pc:spChg>
        <pc:spChg chg="add mod">
          <ac:chgData name="Jeroen Dekervel" userId="fe0f1ff5-5f50-4395-9202-ad9de97afd98" providerId="ADAL" clId="{9F56D71B-5099-48A3-950F-390E6891B450}" dt="2022-10-11T19:31:52.978" v="361" actId="1076"/>
          <ac:spMkLst>
            <pc:docMk/>
            <pc:sldMk cId="3816631652" sldId="594"/>
            <ac:spMk id="14" creationId="{86E5EC6E-E61A-66AC-8573-D6FA0D71CECB}"/>
          </ac:spMkLst>
        </pc:spChg>
        <pc:picChg chg="add mod modCrop">
          <ac:chgData name="Jeroen Dekervel" userId="fe0f1ff5-5f50-4395-9202-ad9de97afd98" providerId="ADAL" clId="{9F56D71B-5099-48A3-950F-390E6891B450}" dt="2022-10-11T19:14:39.450" v="317" actId="1076"/>
          <ac:picMkLst>
            <pc:docMk/>
            <pc:sldMk cId="3816631652" sldId="594"/>
            <ac:picMk id="6" creationId="{2B2CDF6C-60A8-2F5D-70C4-172350AB7C16}"/>
          </ac:picMkLst>
        </pc:picChg>
        <pc:picChg chg="add mod modCrop">
          <ac:chgData name="Jeroen Dekervel" userId="fe0f1ff5-5f50-4395-9202-ad9de97afd98" providerId="ADAL" clId="{9F56D71B-5099-48A3-950F-390E6891B450}" dt="2022-10-11T19:23:31.031" v="345" actId="1076"/>
          <ac:picMkLst>
            <pc:docMk/>
            <pc:sldMk cId="3816631652" sldId="594"/>
            <ac:picMk id="8" creationId="{5AADE10E-1377-2B25-C924-003668B652EC}"/>
          </ac:picMkLst>
        </pc:picChg>
        <pc:picChg chg="add mod">
          <ac:chgData name="Jeroen Dekervel" userId="fe0f1ff5-5f50-4395-9202-ad9de97afd98" providerId="ADAL" clId="{9F56D71B-5099-48A3-950F-390E6891B450}" dt="2022-10-11T19:23:01.081" v="338" actId="1440"/>
          <ac:picMkLst>
            <pc:docMk/>
            <pc:sldMk cId="3816631652" sldId="594"/>
            <ac:picMk id="10" creationId="{396AACFF-2183-F3C4-AA8D-E7A0CCBC49C8}"/>
          </ac:picMkLst>
        </pc:picChg>
        <pc:picChg chg="add mod">
          <ac:chgData name="Jeroen Dekervel" userId="fe0f1ff5-5f50-4395-9202-ad9de97afd98" providerId="ADAL" clId="{9F56D71B-5099-48A3-950F-390E6891B450}" dt="2022-10-11T19:23:35.238" v="346" actId="1076"/>
          <ac:picMkLst>
            <pc:docMk/>
            <pc:sldMk cId="3816631652" sldId="594"/>
            <ac:picMk id="12" creationId="{000BBF8C-456B-DD16-9826-605891779E97}"/>
          </ac:picMkLst>
        </pc:picChg>
      </pc:sldChg>
      <pc:sldChg chg="modSp new mod ord">
        <pc:chgData name="Jeroen Dekervel" userId="fe0f1ff5-5f50-4395-9202-ad9de97afd98" providerId="ADAL" clId="{9F56D71B-5099-48A3-950F-390E6891B450}" dt="2022-10-11T19:12:33.653" v="311" actId="20577"/>
        <pc:sldMkLst>
          <pc:docMk/>
          <pc:sldMk cId="1533686018" sldId="595"/>
        </pc:sldMkLst>
        <pc:spChg chg="mod">
          <ac:chgData name="Jeroen Dekervel" userId="fe0f1ff5-5f50-4395-9202-ad9de97afd98" providerId="ADAL" clId="{9F56D71B-5099-48A3-950F-390E6891B450}" dt="2022-10-11T19:12:33.653" v="311" actId="20577"/>
          <ac:spMkLst>
            <pc:docMk/>
            <pc:sldMk cId="1533686018" sldId="595"/>
            <ac:spMk id="2" creationId="{37FAE2A4-6C68-723D-907A-AD70D69FF3DE}"/>
          </ac:spMkLst>
        </pc:spChg>
      </pc:sldChg>
      <pc:sldChg chg="addSp delSp modSp new mod modAnim">
        <pc:chgData name="Jeroen Dekervel" userId="fe0f1ff5-5f50-4395-9202-ad9de97afd98" providerId="ADAL" clId="{9F56D71B-5099-48A3-950F-390E6891B450}" dt="2022-10-11T19:49:13.656" v="473"/>
        <pc:sldMkLst>
          <pc:docMk/>
          <pc:sldMk cId="2985173709" sldId="596"/>
        </pc:sldMkLst>
        <pc:spChg chg="del">
          <ac:chgData name="Jeroen Dekervel" userId="fe0f1ff5-5f50-4395-9202-ad9de97afd98" providerId="ADAL" clId="{9F56D71B-5099-48A3-950F-390E6891B450}" dt="2022-10-11T19:24:17.579" v="350" actId="478"/>
          <ac:spMkLst>
            <pc:docMk/>
            <pc:sldMk cId="2985173709" sldId="596"/>
            <ac:spMk id="2" creationId="{BF43E0E6-79F9-5D9C-719D-27812EC95A7C}"/>
          </ac:spMkLst>
        </pc:spChg>
        <pc:spChg chg="del">
          <ac:chgData name="Jeroen Dekervel" userId="fe0f1ff5-5f50-4395-9202-ad9de97afd98" providerId="ADAL" clId="{9F56D71B-5099-48A3-950F-390E6891B450}" dt="2022-10-11T19:24:15.657" v="349" actId="478"/>
          <ac:spMkLst>
            <pc:docMk/>
            <pc:sldMk cId="2985173709" sldId="596"/>
            <ac:spMk id="5" creationId="{983EAEE1-57D7-121D-DA68-52AA6B09825F}"/>
          </ac:spMkLst>
        </pc:spChg>
        <pc:spChg chg="add mod">
          <ac:chgData name="Jeroen Dekervel" userId="fe0f1ff5-5f50-4395-9202-ad9de97afd98" providerId="ADAL" clId="{9F56D71B-5099-48A3-950F-390E6891B450}" dt="2022-10-11T19:32:42.479" v="418" actId="14100"/>
          <ac:spMkLst>
            <pc:docMk/>
            <pc:sldMk cId="2985173709" sldId="596"/>
            <ac:spMk id="9" creationId="{AD343B0E-D14B-BDDA-CFDE-4BB7F8024305}"/>
          </ac:spMkLst>
        </pc:spChg>
        <pc:picChg chg="add mod">
          <ac:chgData name="Jeroen Dekervel" userId="fe0f1ff5-5f50-4395-9202-ad9de97afd98" providerId="ADAL" clId="{9F56D71B-5099-48A3-950F-390E6891B450}" dt="2022-10-11T19:24:12.282" v="348"/>
          <ac:picMkLst>
            <pc:docMk/>
            <pc:sldMk cId="2985173709" sldId="596"/>
            <ac:picMk id="6" creationId="{5BE8BC09-DEA7-2826-06F0-7A1465CBB825}"/>
          </ac:picMkLst>
        </pc:picChg>
        <pc:picChg chg="add mod">
          <ac:chgData name="Jeroen Dekervel" userId="fe0f1ff5-5f50-4395-9202-ad9de97afd98" providerId="ADAL" clId="{9F56D71B-5099-48A3-950F-390E6891B450}" dt="2022-10-11T19:33:03.153" v="419" actId="1440"/>
          <ac:picMkLst>
            <pc:docMk/>
            <pc:sldMk cId="2985173709" sldId="596"/>
            <ac:picMk id="8" creationId="{1C97C429-57C0-2178-C276-5A17D391B80B}"/>
          </ac:picMkLst>
        </pc:picChg>
      </pc:sldChg>
      <pc:sldChg chg="modSp add mod">
        <pc:chgData name="Jeroen Dekervel" userId="fe0f1ff5-5f50-4395-9202-ad9de97afd98" providerId="ADAL" clId="{9F56D71B-5099-48A3-950F-390E6891B450}" dt="2022-10-11T19:27:24.154" v="353" actId="113"/>
        <pc:sldMkLst>
          <pc:docMk/>
          <pc:sldMk cId="334079108" sldId="597"/>
        </pc:sldMkLst>
        <pc:spChg chg="mod">
          <ac:chgData name="Jeroen Dekervel" userId="fe0f1ff5-5f50-4395-9202-ad9de97afd98" providerId="ADAL" clId="{9F56D71B-5099-48A3-950F-390E6891B450}" dt="2022-10-11T19:27:24.154" v="353" actId="113"/>
          <ac:spMkLst>
            <pc:docMk/>
            <pc:sldMk cId="334079108" sldId="597"/>
            <ac:spMk id="2" creationId="{37FAE2A4-6C68-723D-907A-AD70D69FF3DE}"/>
          </ac:spMkLst>
        </pc:spChg>
      </pc:sldChg>
      <pc:sldChg chg="modSp add mod">
        <pc:chgData name="Jeroen Dekervel" userId="fe0f1ff5-5f50-4395-9202-ad9de97afd98" providerId="ADAL" clId="{9F56D71B-5099-48A3-950F-390E6891B450}" dt="2022-10-11T19:33:42.305" v="421" actId="113"/>
        <pc:sldMkLst>
          <pc:docMk/>
          <pc:sldMk cId="734606481" sldId="598"/>
        </pc:sldMkLst>
        <pc:spChg chg="mod">
          <ac:chgData name="Jeroen Dekervel" userId="fe0f1ff5-5f50-4395-9202-ad9de97afd98" providerId="ADAL" clId="{9F56D71B-5099-48A3-950F-390E6891B450}" dt="2022-10-11T19:33:42.305" v="421" actId="113"/>
          <ac:spMkLst>
            <pc:docMk/>
            <pc:sldMk cId="734606481" sldId="598"/>
            <ac:spMk id="2" creationId="{37FAE2A4-6C68-723D-907A-AD70D69FF3DE}"/>
          </ac:spMkLst>
        </pc:spChg>
      </pc:sldChg>
      <pc:sldChg chg="addSp modSp new modAnim">
        <pc:chgData name="Jeroen Dekervel" userId="fe0f1ff5-5f50-4395-9202-ad9de97afd98" providerId="ADAL" clId="{9F56D71B-5099-48A3-950F-390E6891B450}" dt="2022-10-11T19:47:55.270" v="472"/>
        <pc:sldMkLst>
          <pc:docMk/>
          <pc:sldMk cId="742848269" sldId="599"/>
        </pc:sldMkLst>
        <pc:spChg chg="add mod">
          <ac:chgData name="Jeroen Dekervel" userId="fe0f1ff5-5f50-4395-9202-ad9de97afd98" providerId="ADAL" clId="{9F56D71B-5099-48A3-950F-390E6891B450}" dt="2022-10-11T19:45:05.935" v="449" actId="20577"/>
          <ac:spMkLst>
            <pc:docMk/>
            <pc:sldMk cId="742848269" sldId="599"/>
            <ac:spMk id="7" creationId="{292066E0-603A-1E05-2EFC-6647A94B67C8}"/>
          </ac:spMkLst>
        </pc:spChg>
        <pc:spChg chg="add mod">
          <ac:chgData name="Jeroen Dekervel" userId="fe0f1ff5-5f50-4395-9202-ad9de97afd98" providerId="ADAL" clId="{9F56D71B-5099-48A3-950F-390E6891B450}" dt="2022-10-11T19:44:59.014" v="445" actId="20577"/>
          <ac:spMkLst>
            <pc:docMk/>
            <pc:sldMk cId="742848269" sldId="599"/>
            <ac:spMk id="8" creationId="{9D653B78-2726-9998-6ADC-4BEC5B259EBE}"/>
          </ac:spMkLst>
        </pc:spChg>
        <pc:picChg chg="add mod">
          <ac:chgData name="Jeroen Dekervel" userId="fe0f1ff5-5f50-4395-9202-ad9de97afd98" providerId="ADAL" clId="{9F56D71B-5099-48A3-950F-390E6891B450}" dt="2022-10-11T19:44:44.155" v="425"/>
          <ac:picMkLst>
            <pc:docMk/>
            <pc:sldMk cId="742848269" sldId="599"/>
            <ac:picMk id="6" creationId="{44141840-A386-62DA-AA56-C2A7E7189DE3}"/>
          </ac:picMkLst>
        </pc:picChg>
      </pc:sldChg>
      <pc:sldChg chg="new del">
        <pc:chgData name="Jeroen Dekervel" userId="fe0f1ff5-5f50-4395-9202-ad9de97afd98" providerId="ADAL" clId="{9F56D71B-5099-48A3-950F-390E6891B450}" dt="2022-10-11T19:42:06.210" v="423" actId="47"/>
        <pc:sldMkLst>
          <pc:docMk/>
          <pc:sldMk cId="2262724569" sldId="599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3954276073" sldId="599"/>
        </pc:sldMkLst>
      </pc:sldChg>
      <pc:sldChg chg="addSp modSp new mod modAnim">
        <pc:chgData name="Jeroen Dekervel" userId="fe0f1ff5-5f50-4395-9202-ad9de97afd98" providerId="ADAL" clId="{9F56D71B-5099-48A3-950F-390E6891B450}" dt="2022-10-11T19:47:45.776" v="471"/>
        <pc:sldMkLst>
          <pc:docMk/>
          <pc:sldMk cId="3249142039" sldId="600"/>
        </pc:sldMkLst>
        <pc:spChg chg="add mod">
          <ac:chgData name="Jeroen Dekervel" userId="fe0f1ff5-5f50-4395-9202-ad9de97afd98" providerId="ADAL" clId="{9F56D71B-5099-48A3-950F-390E6891B450}" dt="2022-10-11T19:46:30.065" v="460" actId="207"/>
          <ac:spMkLst>
            <pc:docMk/>
            <pc:sldMk cId="3249142039" sldId="600"/>
            <ac:spMk id="7" creationId="{0D40E1E1-A51B-C183-E9A9-7A7AEFDB0453}"/>
          </ac:spMkLst>
        </pc:spChg>
        <pc:picChg chg="add mod">
          <ac:chgData name="Jeroen Dekervel" userId="fe0f1ff5-5f50-4395-9202-ad9de97afd98" providerId="ADAL" clId="{9F56D71B-5099-48A3-950F-390E6891B450}" dt="2022-10-11T19:46:45.290" v="464" actId="1076"/>
          <ac:picMkLst>
            <pc:docMk/>
            <pc:sldMk cId="3249142039" sldId="600"/>
            <ac:picMk id="6" creationId="{2428CBFD-18AE-CDA5-F62B-FA4AFA9587C0}"/>
          </ac:picMkLst>
        </pc:picChg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3681553473" sldId="600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644418940" sldId="601"/>
        </pc:sldMkLst>
      </pc:sldChg>
      <pc:sldChg chg="modSp add mod">
        <pc:chgData name="Jeroen Dekervel" userId="fe0f1ff5-5f50-4395-9202-ad9de97afd98" providerId="ADAL" clId="{9F56D71B-5099-48A3-950F-390E6891B450}" dt="2022-10-11T19:47:07.590" v="469" actId="113"/>
        <pc:sldMkLst>
          <pc:docMk/>
          <pc:sldMk cId="3268185942" sldId="601"/>
        </pc:sldMkLst>
        <pc:spChg chg="mod">
          <ac:chgData name="Jeroen Dekervel" userId="fe0f1ff5-5f50-4395-9202-ad9de97afd98" providerId="ADAL" clId="{9F56D71B-5099-48A3-950F-390E6891B450}" dt="2022-10-11T19:47:07.590" v="469" actId="113"/>
          <ac:spMkLst>
            <pc:docMk/>
            <pc:sldMk cId="3268185942" sldId="601"/>
            <ac:spMk id="2" creationId="{37FAE2A4-6C68-723D-907A-AD70D69FF3DE}"/>
          </ac:spMkLst>
        </pc:spChg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4085351319" sldId="602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2387330047" sldId="603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352971506" sldId="605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331027260" sldId="606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1523205601" sldId="607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4118295809" sldId="608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3653350149" sldId="609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2436297649" sldId="610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2637046419" sldId="611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1644625378" sldId="612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2443732612" sldId="613"/>
        </pc:sldMkLst>
      </pc:sldChg>
      <pc:sldChg chg="del">
        <pc:chgData name="Jeroen Dekervel" userId="fe0f1ff5-5f50-4395-9202-ad9de97afd98" providerId="ADAL" clId="{9F56D71B-5099-48A3-950F-390E6891B450}" dt="2022-10-11T18:42:16.185" v="0" actId="47"/>
        <pc:sldMkLst>
          <pc:docMk/>
          <pc:sldMk cId="2400886523" sldId="614"/>
        </pc:sldMkLst>
      </pc:sldChg>
      <pc:sldMasterChg chg="del delSldLayout">
        <pc:chgData name="Jeroen Dekervel" userId="fe0f1ff5-5f50-4395-9202-ad9de97afd98" providerId="ADAL" clId="{9F56D71B-5099-48A3-950F-390E6891B450}" dt="2022-10-11T18:42:16.185" v="0" actId="47"/>
        <pc:sldMasterMkLst>
          <pc:docMk/>
          <pc:sldMasterMk cId="719013940" sldId="2147483648"/>
        </pc:sldMasterMkLst>
        <pc:sldLayoutChg chg="del">
          <pc:chgData name="Jeroen Dekervel" userId="fe0f1ff5-5f50-4395-9202-ad9de97afd98" providerId="ADAL" clId="{9F56D71B-5099-48A3-950F-390E6891B450}" dt="2022-10-11T18:42:16.185" v="0" actId="47"/>
          <pc:sldLayoutMkLst>
            <pc:docMk/>
            <pc:sldMasterMk cId="719013940" sldId="2147483648"/>
            <pc:sldLayoutMk cId="2101982358" sldId="2147483649"/>
          </pc:sldLayoutMkLst>
        </pc:sldLayoutChg>
        <pc:sldLayoutChg chg="del">
          <pc:chgData name="Jeroen Dekervel" userId="fe0f1ff5-5f50-4395-9202-ad9de97afd98" providerId="ADAL" clId="{9F56D71B-5099-48A3-950F-390E6891B450}" dt="2022-10-11T18:42:16.185" v="0" actId="47"/>
          <pc:sldLayoutMkLst>
            <pc:docMk/>
            <pc:sldMasterMk cId="719013940" sldId="2147483648"/>
            <pc:sldLayoutMk cId="1680329337" sldId="2147483650"/>
          </pc:sldLayoutMkLst>
        </pc:sldLayoutChg>
        <pc:sldLayoutChg chg="del">
          <pc:chgData name="Jeroen Dekervel" userId="fe0f1ff5-5f50-4395-9202-ad9de97afd98" providerId="ADAL" clId="{9F56D71B-5099-48A3-950F-390E6891B450}" dt="2022-10-11T18:42:16.185" v="0" actId="47"/>
          <pc:sldLayoutMkLst>
            <pc:docMk/>
            <pc:sldMasterMk cId="719013940" sldId="2147483648"/>
            <pc:sldLayoutMk cId="461172238" sldId="2147483651"/>
          </pc:sldLayoutMkLst>
        </pc:sldLayoutChg>
        <pc:sldLayoutChg chg="del">
          <pc:chgData name="Jeroen Dekervel" userId="fe0f1ff5-5f50-4395-9202-ad9de97afd98" providerId="ADAL" clId="{9F56D71B-5099-48A3-950F-390E6891B450}" dt="2022-10-11T18:42:16.185" v="0" actId="47"/>
          <pc:sldLayoutMkLst>
            <pc:docMk/>
            <pc:sldMasterMk cId="719013940" sldId="2147483648"/>
            <pc:sldLayoutMk cId="1315712733" sldId="2147483652"/>
          </pc:sldLayoutMkLst>
        </pc:sldLayoutChg>
        <pc:sldLayoutChg chg="del">
          <pc:chgData name="Jeroen Dekervel" userId="fe0f1ff5-5f50-4395-9202-ad9de97afd98" providerId="ADAL" clId="{9F56D71B-5099-48A3-950F-390E6891B450}" dt="2022-10-11T18:42:16.185" v="0" actId="47"/>
          <pc:sldLayoutMkLst>
            <pc:docMk/>
            <pc:sldMasterMk cId="719013940" sldId="2147483648"/>
            <pc:sldLayoutMk cId="215250088" sldId="2147483653"/>
          </pc:sldLayoutMkLst>
        </pc:sldLayoutChg>
        <pc:sldLayoutChg chg="del">
          <pc:chgData name="Jeroen Dekervel" userId="fe0f1ff5-5f50-4395-9202-ad9de97afd98" providerId="ADAL" clId="{9F56D71B-5099-48A3-950F-390E6891B450}" dt="2022-10-11T18:42:16.185" v="0" actId="47"/>
          <pc:sldLayoutMkLst>
            <pc:docMk/>
            <pc:sldMasterMk cId="719013940" sldId="2147483648"/>
            <pc:sldLayoutMk cId="1560970218" sldId="2147483654"/>
          </pc:sldLayoutMkLst>
        </pc:sldLayoutChg>
        <pc:sldLayoutChg chg="del">
          <pc:chgData name="Jeroen Dekervel" userId="fe0f1ff5-5f50-4395-9202-ad9de97afd98" providerId="ADAL" clId="{9F56D71B-5099-48A3-950F-390E6891B450}" dt="2022-10-11T18:42:16.185" v="0" actId="47"/>
          <pc:sldLayoutMkLst>
            <pc:docMk/>
            <pc:sldMasterMk cId="719013940" sldId="2147483648"/>
            <pc:sldLayoutMk cId="2059382756" sldId="2147483655"/>
          </pc:sldLayoutMkLst>
        </pc:sldLayoutChg>
        <pc:sldLayoutChg chg="del">
          <pc:chgData name="Jeroen Dekervel" userId="fe0f1ff5-5f50-4395-9202-ad9de97afd98" providerId="ADAL" clId="{9F56D71B-5099-48A3-950F-390E6891B450}" dt="2022-10-11T18:42:16.185" v="0" actId="47"/>
          <pc:sldLayoutMkLst>
            <pc:docMk/>
            <pc:sldMasterMk cId="719013940" sldId="2147483648"/>
            <pc:sldLayoutMk cId="359923173" sldId="2147483656"/>
          </pc:sldLayoutMkLst>
        </pc:sldLayoutChg>
        <pc:sldLayoutChg chg="del">
          <pc:chgData name="Jeroen Dekervel" userId="fe0f1ff5-5f50-4395-9202-ad9de97afd98" providerId="ADAL" clId="{9F56D71B-5099-48A3-950F-390E6891B450}" dt="2022-10-11T18:42:16.185" v="0" actId="47"/>
          <pc:sldLayoutMkLst>
            <pc:docMk/>
            <pc:sldMasterMk cId="719013940" sldId="2147483648"/>
            <pc:sldLayoutMk cId="662559750" sldId="2147483657"/>
          </pc:sldLayoutMkLst>
        </pc:sldLayoutChg>
        <pc:sldLayoutChg chg="del">
          <pc:chgData name="Jeroen Dekervel" userId="fe0f1ff5-5f50-4395-9202-ad9de97afd98" providerId="ADAL" clId="{9F56D71B-5099-48A3-950F-390E6891B450}" dt="2022-10-11T18:42:16.185" v="0" actId="47"/>
          <pc:sldLayoutMkLst>
            <pc:docMk/>
            <pc:sldMasterMk cId="719013940" sldId="2147483648"/>
            <pc:sldLayoutMk cId="2161863747" sldId="2147483658"/>
          </pc:sldLayoutMkLst>
        </pc:sldLayoutChg>
        <pc:sldLayoutChg chg="del">
          <pc:chgData name="Jeroen Dekervel" userId="fe0f1ff5-5f50-4395-9202-ad9de97afd98" providerId="ADAL" clId="{9F56D71B-5099-48A3-950F-390E6891B450}" dt="2022-10-11T18:42:16.185" v="0" actId="47"/>
          <pc:sldLayoutMkLst>
            <pc:docMk/>
            <pc:sldMasterMk cId="719013940" sldId="2147483648"/>
            <pc:sldLayoutMk cId="4030167027" sldId="2147483659"/>
          </pc:sldLayoutMkLst>
        </pc:sldLayoutChg>
        <pc:sldLayoutChg chg="del">
          <pc:chgData name="Jeroen Dekervel" userId="fe0f1ff5-5f50-4395-9202-ad9de97afd98" providerId="ADAL" clId="{9F56D71B-5099-48A3-950F-390E6891B450}" dt="2022-10-11T18:42:16.185" v="0" actId="47"/>
          <pc:sldLayoutMkLst>
            <pc:docMk/>
            <pc:sldMasterMk cId="719013940" sldId="2147483648"/>
            <pc:sldLayoutMk cId="141026407" sldId="2147483660"/>
          </pc:sldLayoutMkLst>
        </pc:sldLayoutChg>
      </pc:sldMasterChg>
      <pc:sldMasterChg chg="delSldLayout">
        <pc:chgData name="Jeroen Dekervel" userId="fe0f1ff5-5f50-4395-9202-ad9de97afd98" providerId="ADAL" clId="{9F56D71B-5099-48A3-950F-390E6891B450}" dt="2022-10-11T18:42:16.185" v="0" actId="47"/>
        <pc:sldMasterMkLst>
          <pc:docMk/>
          <pc:sldMasterMk cId="1196188903" sldId="2147483661"/>
        </pc:sldMasterMkLst>
        <pc:sldLayoutChg chg="del">
          <pc:chgData name="Jeroen Dekervel" userId="fe0f1ff5-5f50-4395-9202-ad9de97afd98" providerId="ADAL" clId="{9F56D71B-5099-48A3-950F-390E6891B450}" dt="2022-10-11T18:42:16.185" v="0" actId="47"/>
          <pc:sldLayoutMkLst>
            <pc:docMk/>
            <pc:sldMasterMk cId="1196188903" sldId="2147483661"/>
            <pc:sldLayoutMk cId="236912903" sldId="2147483672"/>
          </pc:sldLayoutMkLst>
        </pc:sldLayoutChg>
      </pc:sldMasterChg>
      <pc:sldMasterChg chg="delSldLayout">
        <pc:chgData name="Jeroen Dekervel" userId="fe0f1ff5-5f50-4395-9202-ad9de97afd98" providerId="ADAL" clId="{9F56D71B-5099-48A3-950F-390E6891B450}" dt="2022-10-11T18:42:16.185" v="0" actId="47"/>
        <pc:sldMasterMkLst>
          <pc:docMk/>
          <pc:sldMasterMk cId="1554109970" sldId="2147483684"/>
        </pc:sldMasterMkLst>
        <pc:sldLayoutChg chg="del">
          <pc:chgData name="Jeroen Dekervel" userId="fe0f1ff5-5f50-4395-9202-ad9de97afd98" providerId="ADAL" clId="{9F56D71B-5099-48A3-950F-390E6891B450}" dt="2022-10-11T18:42:16.185" v="0" actId="47"/>
          <pc:sldLayoutMkLst>
            <pc:docMk/>
            <pc:sldMasterMk cId="1554109970" sldId="2147483684"/>
            <pc:sldLayoutMk cId="2106516431" sldId="2147483688"/>
          </pc:sldLayoutMkLst>
        </pc:sldLayoutChg>
        <pc:sldLayoutChg chg="del">
          <pc:chgData name="Jeroen Dekervel" userId="fe0f1ff5-5f50-4395-9202-ad9de97afd98" providerId="ADAL" clId="{9F56D71B-5099-48A3-950F-390E6891B450}" dt="2022-10-11T18:42:16.185" v="0" actId="47"/>
          <pc:sldLayoutMkLst>
            <pc:docMk/>
            <pc:sldMasterMk cId="1554109970" sldId="2147483684"/>
            <pc:sldLayoutMk cId="1268300181" sldId="2147483689"/>
          </pc:sldLayoutMkLst>
        </pc:sldLayoutChg>
        <pc:sldLayoutChg chg="del">
          <pc:chgData name="Jeroen Dekervel" userId="fe0f1ff5-5f50-4395-9202-ad9de97afd98" providerId="ADAL" clId="{9F56D71B-5099-48A3-950F-390E6891B450}" dt="2022-10-11T18:42:16.185" v="0" actId="47"/>
          <pc:sldLayoutMkLst>
            <pc:docMk/>
            <pc:sldMasterMk cId="1554109970" sldId="2147483684"/>
            <pc:sldLayoutMk cId="3950002067" sldId="2147483690"/>
          </pc:sldLayoutMkLst>
        </pc:sldLayoutChg>
      </pc:sldMasterChg>
      <pc:sldMasterChg chg="del delSldLayout">
        <pc:chgData name="Jeroen Dekervel" userId="fe0f1ff5-5f50-4395-9202-ad9de97afd98" providerId="ADAL" clId="{9F56D71B-5099-48A3-950F-390E6891B450}" dt="2022-10-11T18:42:16.185" v="0" actId="47"/>
        <pc:sldMasterMkLst>
          <pc:docMk/>
          <pc:sldMasterMk cId="2609888247" sldId="2147483692"/>
        </pc:sldMasterMkLst>
        <pc:sldLayoutChg chg="del">
          <pc:chgData name="Jeroen Dekervel" userId="fe0f1ff5-5f50-4395-9202-ad9de97afd98" providerId="ADAL" clId="{9F56D71B-5099-48A3-950F-390E6891B450}" dt="2022-10-11T18:42:16.185" v="0" actId="47"/>
          <pc:sldLayoutMkLst>
            <pc:docMk/>
            <pc:sldMasterMk cId="2609888247" sldId="2147483692"/>
            <pc:sldLayoutMk cId="2209854525" sldId="2147483693"/>
          </pc:sldLayoutMkLst>
        </pc:sldLayoutChg>
        <pc:sldLayoutChg chg="del">
          <pc:chgData name="Jeroen Dekervel" userId="fe0f1ff5-5f50-4395-9202-ad9de97afd98" providerId="ADAL" clId="{9F56D71B-5099-48A3-950F-390E6891B450}" dt="2022-10-11T18:42:16.185" v="0" actId="47"/>
          <pc:sldLayoutMkLst>
            <pc:docMk/>
            <pc:sldMasterMk cId="2609888247" sldId="2147483692"/>
            <pc:sldLayoutMk cId="751414207" sldId="2147483694"/>
          </pc:sldLayoutMkLst>
        </pc:sldLayoutChg>
        <pc:sldLayoutChg chg="del">
          <pc:chgData name="Jeroen Dekervel" userId="fe0f1ff5-5f50-4395-9202-ad9de97afd98" providerId="ADAL" clId="{9F56D71B-5099-48A3-950F-390E6891B450}" dt="2022-10-11T18:42:16.185" v="0" actId="47"/>
          <pc:sldLayoutMkLst>
            <pc:docMk/>
            <pc:sldMasterMk cId="2609888247" sldId="2147483692"/>
            <pc:sldLayoutMk cId="2472264265" sldId="2147483695"/>
          </pc:sldLayoutMkLst>
        </pc:sldLayoutChg>
        <pc:sldLayoutChg chg="del">
          <pc:chgData name="Jeroen Dekervel" userId="fe0f1ff5-5f50-4395-9202-ad9de97afd98" providerId="ADAL" clId="{9F56D71B-5099-48A3-950F-390E6891B450}" dt="2022-10-11T18:42:16.185" v="0" actId="47"/>
          <pc:sldLayoutMkLst>
            <pc:docMk/>
            <pc:sldMasterMk cId="2609888247" sldId="2147483692"/>
            <pc:sldLayoutMk cId="2140189330" sldId="2147483696"/>
          </pc:sldLayoutMkLst>
        </pc:sldLayoutChg>
        <pc:sldLayoutChg chg="del">
          <pc:chgData name="Jeroen Dekervel" userId="fe0f1ff5-5f50-4395-9202-ad9de97afd98" providerId="ADAL" clId="{9F56D71B-5099-48A3-950F-390E6891B450}" dt="2022-10-11T18:42:16.185" v="0" actId="47"/>
          <pc:sldLayoutMkLst>
            <pc:docMk/>
            <pc:sldMasterMk cId="2609888247" sldId="2147483692"/>
            <pc:sldLayoutMk cId="1132845106" sldId="2147483697"/>
          </pc:sldLayoutMkLst>
        </pc:sldLayoutChg>
        <pc:sldLayoutChg chg="del">
          <pc:chgData name="Jeroen Dekervel" userId="fe0f1ff5-5f50-4395-9202-ad9de97afd98" providerId="ADAL" clId="{9F56D71B-5099-48A3-950F-390E6891B450}" dt="2022-10-11T18:42:16.185" v="0" actId="47"/>
          <pc:sldLayoutMkLst>
            <pc:docMk/>
            <pc:sldMasterMk cId="2609888247" sldId="2147483692"/>
            <pc:sldLayoutMk cId="440849365" sldId="2147483698"/>
          </pc:sldLayoutMkLst>
        </pc:sldLayoutChg>
        <pc:sldLayoutChg chg="del">
          <pc:chgData name="Jeroen Dekervel" userId="fe0f1ff5-5f50-4395-9202-ad9de97afd98" providerId="ADAL" clId="{9F56D71B-5099-48A3-950F-390E6891B450}" dt="2022-10-11T18:42:16.185" v="0" actId="47"/>
          <pc:sldLayoutMkLst>
            <pc:docMk/>
            <pc:sldMasterMk cId="2609888247" sldId="2147483692"/>
            <pc:sldLayoutMk cId="589552573" sldId="2147483699"/>
          </pc:sldLayoutMkLst>
        </pc:sldLayoutChg>
        <pc:sldLayoutChg chg="del">
          <pc:chgData name="Jeroen Dekervel" userId="fe0f1ff5-5f50-4395-9202-ad9de97afd98" providerId="ADAL" clId="{9F56D71B-5099-48A3-950F-390E6891B450}" dt="2022-10-11T18:42:16.185" v="0" actId="47"/>
          <pc:sldLayoutMkLst>
            <pc:docMk/>
            <pc:sldMasterMk cId="2609888247" sldId="2147483692"/>
            <pc:sldLayoutMk cId="950402584" sldId="2147483700"/>
          </pc:sldLayoutMkLst>
        </pc:sldLayoutChg>
        <pc:sldLayoutChg chg="del">
          <pc:chgData name="Jeroen Dekervel" userId="fe0f1ff5-5f50-4395-9202-ad9de97afd98" providerId="ADAL" clId="{9F56D71B-5099-48A3-950F-390E6891B450}" dt="2022-10-11T18:42:16.185" v="0" actId="47"/>
          <pc:sldLayoutMkLst>
            <pc:docMk/>
            <pc:sldMasterMk cId="2609888247" sldId="2147483692"/>
            <pc:sldLayoutMk cId="2548323138" sldId="2147483701"/>
          </pc:sldLayoutMkLst>
        </pc:sldLayoutChg>
        <pc:sldLayoutChg chg="del">
          <pc:chgData name="Jeroen Dekervel" userId="fe0f1ff5-5f50-4395-9202-ad9de97afd98" providerId="ADAL" clId="{9F56D71B-5099-48A3-950F-390E6891B450}" dt="2022-10-11T18:42:16.185" v="0" actId="47"/>
          <pc:sldLayoutMkLst>
            <pc:docMk/>
            <pc:sldMasterMk cId="2609888247" sldId="2147483692"/>
            <pc:sldLayoutMk cId="2261371957" sldId="2147483702"/>
          </pc:sldLayoutMkLst>
        </pc:sldLayoutChg>
        <pc:sldLayoutChg chg="del">
          <pc:chgData name="Jeroen Dekervel" userId="fe0f1ff5-5f50-4395-9202-ad9de97afd98" providerId="ADAL" clId="{9F56D71B-5099-48A3-950F-390E6891B450}" dt="2022-10-11T18:42:16.185" v="0" actId="47"/>
          <pc:sldLayoutMkLst>
            <pc:docMk/>
            <pc:sldMasterMk cId="2609888247" sldId="2147483692"/>
            <pc:sldLayoutMk cId="1162733380" sldId="214748370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0D357-A4A0-4F3C-BD4B-7C767F69DB47}" type="datetimeFigureOut">
              <a:rPr lang="nl-BE" smtClean="0"/>
              <a:t>11-10-2022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C95BC-8C7B-4E4F-8051-BBEC01129AB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680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4E32A-327F-AF4B-8E1F-209FBF93D26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263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06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5851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58FBC7-47D5-9E40-950D-8A52DD5E6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EC30DE0-4FCE-5A45-87D7-1A31B3FAD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9CDDF4-08C9-AE45-B8B6-1E984688D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49EE-6BA2-6242-BDED-6B257ABA0EC0}" type="datetime1">
              <a:rPr lang="nl-BE" smtClean="0"/>
              <a:t>11-10-2022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7CA416-ECB2-1F44-B740-B6621B8A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Digestive Oncology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F0532E-3742-FD44-924D-F398B410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266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75201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F0EA-3DB6-534C-8F14-373498ABAEC2}" type="datetime1">
              <a:rPr lang="nl-BE" smtClean="0"/>
              <a:t>11-10-2022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Digestive Oncology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69149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609B-6645-8C49-8F05-2F6AE15FDF86}" type="datetime1">
              <a:rPr lang="nl-BE" smtClean="0"/>
              <a:t>11-10-2022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Digestive Oncology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75408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32E3-AFD6-C14A-893E-17DF916CA38B}" type="datetime1">
              <a:rPr lang="nl-BE" smtClean="0"/>
              <a:t>11-10-2022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Digestive Oncology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589049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6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46C0-C10C-3B40-B4A2-BB73CC481837}" type="datetime1">
              <a:rPr lang="nl-BE" smtClean="0"/>
              <a:t>11-10-2022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Digestive Oncology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7103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733A-4224-284E-A764-FCBB362832C7}" type="datetime1">
              <a:rPr lang="nl-BE" smtClean="0"/>
              <a:t>11-10-2022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Digestive Oncology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839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D05D-7189-1447-9EC4-2C4A80E3CF43}" type="datetime1">
              <a:rPr lang="nl-BE" smtClean="0"/>
              <a:t>11-10-2022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Digestive Oncology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07184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67D6-DF31-DF42-9892-FC2013EA3749}" type="datetime1">
              <a:rPr lang="nl-BE" smtClean="0"/>
              <a:t>11-10-2022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Digestive Oncology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464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7681-5EA2-C04C-B8C5-6FFB2BF0A794}" type="datetime1">
              <a:rPr lang="nl-BE" smtClean="0"/>
              <a:t>11-10-2022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Digestive Oncology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930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F0EA-3DB6-534C-8F14-373498ABAEC2}" type="datetime1">
              <a:rPr lang="nl-BE" smtClean="0"/>
              <a:t>11-10-2022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Digestive Oncology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21793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9820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943C-1940-A44F-A070-15319363902B}" type="datetime1">
              <a:rPr lang="nl-BE" smtClean="0"/>
              <a:t>11-10-2022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Digestive Oncology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093659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1F96-DD5B-E549-820A-9F521B21C204}" type="datetime1">
              <a:rPr lang="nl-BE" smtClean="0"/>
              <a:t>11-10-2022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Digestive Oncology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612126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67D6-DF31-DF42-9892-FC2013EA3749}" type="datetime1">
              <a:rPr lang="nl-BE" smtClean="0"/>
              <a:t>11-10-2022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Digestive Oncology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315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609B-6645-8C49-8F05-2F6AE15FDF86}" type="datetime1">
              <a:rPr lang="nl-BE" smtClean="0"/>
              <a:t>11-10-2022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Digestive Oncology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272323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32E3-AFD6-C14A-893E-17DF916CA38B}" type="datetime1">
              <a:rPr lang="nl-BE" smtClean="0"/>
              <a:t>11-10-2022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Digestive Oncology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414149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6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46C0-C10C-3B40-B4A2-BB73CC481837}" type="datetime1">
              <a:rPr lang="nl-BE" smtClean="0"/>
              <a:t>11-10-2022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Digestive Oncology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610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733A-4224-284E-A764-FCBB362832C7}" type="datetime1">
              <a:rPr lang="nl-BE" smtClean="0"/>
              <a:t>11-10-2022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Digestive Oncology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517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D05D-7189-1447-9EC4-2C4A80E3CF43}" type="datetime1">
              <a:rPr lang="nl-BE" smtClean="0"/>
              <a:t>11-10-2022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Digestive Oncology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7230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67D6-DF31-DF42-9892-FC2013EA3749}" type="datetime1">
              <a:rPr lang="nl-BE" smtClean="0"/>
              <a:t>11-10-2022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Digestive Oncology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0707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7681-5EA2-C04C-B8C5-6FFB2BF0A794}" type="datetime1">
              <a:rPr lang="nl-BE" smtClean="0"/>
              <a:t>11-10-2022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Digestive Oncology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263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4E3849EE-6BA2-6242-BDED-6B257ABA0EC0}" type="datetime1">
              <a:rPr lang="nl-BE" smtClean="0"/>
              <a:t>11-10-2022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Digestive Oncology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618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>
          <p15:clr>
            <a:srgbClr val="F26B43"/>
          </p15:clr>
        </p15:guide>
        <p15:guide id="2" pos="7319">
          <p15:clr>
            <a:srgbClr val="F26B43"/>
          </p15:clr>
        </p15:guide>
        <p15:guide id="3" orient="horz" pos="3857">
          <p15:clr>
            <a:srgbClr val="F26B43"/>
          </p15:clr>
        </p15:guide>
        <p15:guide id="4" pos="36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4E3849EE-6BA2-6242-BDED-6B257ABA0EC0}" type="datetime1">
              <a:rPr lang="nl-BE" smtClean="0"/>
              <a:t>11-10-2022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Digestive Oncology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5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>
          <p15:clr>
            <a:srgbClr val="F26B43"/>
          </p15:clr>
        </p15:guide>
        <p15:guide id="2" pos="7319">
          <p15:clr>
            <a:srgbClr val="F26B43"/>
          </p15:clr>
        </p15:guide>
        <p15:guide id="3" orient="horz" pos="3857">
          <p15:clr>
            <a:srgbClr val="F26B43"/>
          </p15:clr>
        </p15:guide>
        <p15:guide id="4" pos="36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89264B28-07C0-4943-A696-F3F994FA9D5B}" type="datetime1">
              <a:rPr lang="nl-BE" smtClean="0"/>
              <a:t>11-10-2022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Digestive Oncology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410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91" r:id="rId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8588" y="1080000"/>
            <a:ext cx="6613935" cy="4024798"/>
          </a:xfrm>
        </p:spPr>
        <p:txBody>
          <a:bodyPr>
            <a:normAutofit/>
          </a:bodyPr>
          <a:lstStyle/>
          <a:p>
            <a:pPr algn="ctr"/>
            <a:r>
              <a:rPr lang="nl-BE" sz="2800" b="1" dirty="0" err="1"/>
              <a:t>Liver</a:t>
            </a:r>
            <a:r>
              <a:rPr lang="nl-BE" sz="2800" b="1" dirty="0"/>
              <a:t> Cancer</a:t>
            </a:r>
            <a:br>
              <a:rPr lang="nl-BE" sz="36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sz="36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1800" b="1" i="0" u="none" strike="noStrike" baseline="0" dirty="0">
                <a:latin typeface="Century Gothic" panose="020B0502020202020204" pitchFamily="34" charset="0"/>
              </a:rPr>
              <a:t>No Patient Left Behind, </a:t>
            </a:r>
            <a:r>
              <a:rPr lang="en-US" sz="1800" b="1" i="0" u="none" strike="noStrike" baseline="0" dirty="0" err="1">
                <a:latin typeface="Century Gothic" panose="020B0502020202020204" pitchFamily="34" charset="0"/>
              </a:rPr>
              <a:t>Optimising</a:t>
            </a:r>
            <a:r>
              <a:rPr lang="en-US" sz="1800" b="1" i="0" u="none" strike="noStrike" baseline="0" dirty="0">
                <a:latin typeface="Century Gothic" panose="020B0502020202020204" pitchFamily="34" charset="0"/>
              </a:rPr>
              <a:t> the European Response </a:t>
            </a:r>
            <a:br>
              <a:rPr lang="nl-NL" sz="3600" dirty="0"/>
            </a:br>
            <a:br>
              <a:rPr lang="nl-NL" sz="3600" dirty="0"/>
            </a:br>
            <a:r>
              <a:rPr lang="nl-NL" sz="2800" dirty="0" err="1"/>
              <a:t>Progress</a:t>
            </a:r>
            <a:r>
              <a:rPr lang="nl-NL" sz="2800" dirty="0"/>
              <a:t> in treatment of HCC</a:t>
            </a:r>
            <a:br>
              <a:rPr lang="nl-NL" sz="3600" dirty="0"/>
            </a:br>
            <a:br>
              <a:rPr lang="nl-NL" dirty="0"/>
            </a:br>
            <a:r>
              <a:rPr lang="nl-NL" sz="2000" dirty="0"/>
              <a:t>11 </a:t>
            </a:r>
            <a:r>
              <a:rPr lang="nl-NL" sz="2000" dirty="0" err="1"/>
              <a:t>oct</a:t>
            </a:r>
            <a:r>
              <a:rPr lang="nl-NL" sz="2000" dirty="0"/>
              <a:t> 2022</a:t>
            </a:r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574675" y="5600287"/>
            <a:ext cx="6096524" cy="730188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Jeroen Dekervel - MD PhD</a:t>
            </a:r>
          </a:p>
        </p:txBody>
      </p:sp>
      <p:pic>
        <p:nvPicPr>
          <p:cNvPr id="5" name="Picture 2" descr="Afbeeldingsresultaat voor uz leuven luchtfo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"/>
          <a:stretch/>
        </p:blipFill>
        <p:spPr bwMode="auto">
          <a:xfrm>
            <a:off x="6683302" y="1080000"/>
            <a:ext cx="5450110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446" y="147105"/>
            <a:ext cx="2527135" cy="46844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882422" y="353093"/>
            <a:ext cx="164019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solidFill>
                    <a:srgbClr val="DCE7F0">
                      <a:lumMod val="10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DIGESTIVE ONCOLOGY</a:t>
            </a:r>
          </a:p>
        </p:txBody>
      </p:sp>
    </p:spTree>
    <p:extLst>
      <p:ext uri="{BB962C8B-B14F-4D97-AF65-F5344CB8AC3E}">
        <p14:creationId xmlns:p14="http://schemas.microsoft.com/office/powerpoint/2010/main" val="362829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3A56597-201E-B95C-455D-E18E412FA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D50A05F-0A90-E564-BCBA-506B18EFA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Digestive Oncology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FC1285-51D4-C9CA-9D2D-1740EBE14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10</a:t>
            </a:fld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114D846-3A4D-B1FF-1235-328908470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4141840-A386-62DA-AA56-C2A7E7189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082" y="1831845"/>
            <a:ext cx="4785035" cy="373186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92066E0-603A-1E05-2EFC-6647A94B67C8}"/>
              </a:ext>
            </a:extLst>
          </p:cNvPr>
          <p:cNvSpPr txBox="1"/>
          <p:nvPr/>
        </p:nvSpPr>
        <p:spPr>
          <a:xfrm>
            <a:off x="1398133" y="2440918"/>
            <a:ext cx="1848583" cy="18921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1671" dirty="0"/>
              <a:t>Anti-PD-1</a:t>
            </a:r>
          </a:p>
          <a:p>
            <a:r>
              <a:rPr lang="nl-NL" sz="1671" dirty="0"/>
              <a:t>   </a:t>
            </a:r>
            <a:r>
              <a:rPr lang="nl-NL" sz="1671" dirty="0" err="1"/>
              <a:t>Nivolumab</a:t>
            </a:r>
            <a:endParaRPr lang="nl-NL" sz="1671" dirty="0"/>
          </a:p>
          <a:p>
            <a:r>
              <a:rPr lang="nl-NL" sz="1671" dirty="0"/>
              <a:t>   </a:t>
            </a:r>
            <a:r>
              <a:rPr lang="nl-NL" sz="1671" dirty="0" err="1"/>
              <a:t>Pembrolizumab</a:t>
            </a:r>
            <a:endParaRPr lang="nl-NL" sz="1671" dirty="0"/>
          </a:p>
          <a:p>
            <a:endParaRPr lang="nl-NL" sz="1671" dirty="0"/>
          </a:p>
          <a:p>
            <a:r>
              <a:rPr lang="nl-NL" sz="1671" dirty="0"/>
              <a:t>Anti-PD-L1</a:t>
            </a:r>
          </a:p>
          <a:p>
            <a:r>
              <a:rPr lang="nl-NL" sz="1671" dirty="0"/>
              <a:t>  </a:t>
            </a:r>
            <a:r>
              <a:rPr lang="nl-NL" sz="1671" dirty="0" err="1"/>
              <a:t>Atezolizumab</a:t>
            </a:r>
            <a:endParaRPr lang="nl-NL" sz="1671" dirty="0"/>
          </a:p>
          <a:p>
            <a:r>
              <a:rPr lang="nl-NL" sz="1671" dirty="0"/>
              <a:t>  </a:t>
            </a:r>
            <a:r>
              <a:rPr lang="nl-NL" sz="1671" dirty="0" err="1"/>
              <a:t>Durvalumab</a:t>
            </a:r>
            <a:endParaRPr lang="nl-NL" sz="1671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D653B78-2726-9998-6ADC-4BEC5B259EBE}"/>
              </a:ext>
            </a:extLst>
          </p:cNvPr>
          <p:cNvSpPr txBox="1"/>
          <p:nvPr/>
        </p:nvSpPr>
        <p:spPr>
          <a:xfrm>
            <a:off x="8625822" y="3359062"/>
            <a:ext cx="1777474" cy="8636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1671" dirty="0"/>
              <a:t>Anti-CTLA-4</a:t>
            </a:r>
          </a:p>
          <a:p>
            <a:r>
              <a:rPr lang="nl-NL" sz="1671" dirty="0"/>
              <a:t>   </a:t>
            </a:r>
            <a:r>
              <a:rPr lang="nl-NL" sz="1671" dirty="0" err="1"/>
              <a:t>Ipilimumab</a:t>
            </a:r>
            <a:endParaRPr lang="nl-NL" sz="1671" dirty="0"/>
          </a:p>
          <a:p>
            <a:r>
              <a:rPr lang="nl-NL" sz="1671" dirty="0"/>
              <a:t>   </a:t>
            </a:r>
            <a:r>
              <a:rPr lang="nl-NL" sz="1671" dirty="0" err="1"/>
              <a:t>Tremelimumab</a:t>
            </a:r>
            <a:endParaRPr lang="nl-NL" sz="1671" dirty="0"/>
          </a:p>
        </p:txBody>
      </p:sp>
    </p:spTree>
    <p:extLst>
      <p:ext uri="{BB962C8B-B14F-4D97-AF65-F5344CB8AC3E}">
        <p14:creationId xmlns:p14="http://schemas.microsoft.com/office/powerpoint/2010/main" val="742848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4F28FA9-9DC6-F8E7-8B33-6AD50EBD7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E1245F3-0B27-40BB-F6B6-9E18B5E61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Digestive Oncology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C87300E-0E8C-141F-F6CA-D82AE421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11</a:t>
            </a:fld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7A62D5C-F024-8F33-0F95-D25384250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428CBFD-18AE-CDA5-F62B-FA4AFA958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713" y="25417"/>
            <a:ext cx="6473774" cy="613958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D40E1E1-A51B-C183-E9A9-7A7AEFDB0453}"/>
              </a:ext>
            </a:extLst>
          </p:cNvPr>
          <p:cNvSpPr txBox="1"/>
          <p:nvPr/>
        </p:nvSpPr>
        <p:spPr>
          <a:xfrm>
            <a:off x="900000" y="6416964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>
                <a:solidFill>
                  <a:schemeClr val="bg1"/>
                </a:solidFill>
              </a:rPr>
              <a:t>Faivre</a:t>
            </a:r>
            <a:r>
              <a:rPr lang="nl-BE" dirty="0">
                <a:solidFill>
                  <a:schemeClr val="bg1"/>
                </a:solidFill>
              </a:rPr>
              <a:t> et al. J </a:t>
            </a:r>
            <a:r>
              <a:rPr lang="nl-BE" dirty="0" err="1">
                <a:solidFill>
                  <a:schemeClr val="bg1"/>
                </a:solidFill>
              </a:rPr>
              <a:t>Hep</a:t>
            </a:r>
            <a:r>
              <a:rPr lang="nl-BE" dirty="0">
                <a:solidFill>
                  <a:schemeClr val="bg1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249142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FAE2A4-6C68-723D-907A-AD70D69FF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Optimal</a:t>
            </a:r>
            <a:r>
              <a:rPr lang="nl-BE" dirty="0"/>
              <a:t> treatment </a:t>
            </a:r>
            <a:r>
              <a:rPr lang="nl-BE" dirty="0" err="1"/>
              <a:t>allocation</a:t>
            </a:r>
            <a:br>
              <a:rPr lang="nl-BE" dirty="0"/>
            </a:br>
            <a:br>
              <a:rPr lang="nl-BE" dirty="0"/>
            </a:br>
            <a:r>
              <a:rPr lang="nl-BE" dirty="0"/>
              <a:t>Potent </a:t>
            </a:r>
            <a:r>
              <a:rPr lang="nl-BE" dirty="0" err="1"/>
              <a:t>systemic</a:t>
            </a:r>
            <a:r>
              <a:rPr lang="nl-BE" dirty="0"/>
              <a:t> </a:t>
            </a:r>
            <a:r>
              <a:rPr lang="nl-BE" dirty="0" err="1"/>
              <a:t>agents</a:t>
            </a:r>
            <a:br>
              <a:rPr lang="nl-BE" dirty="0"/>
            </a:br>
            <a:br>
              <a:rPr lang="nl-BE" dirty="0"/>
            </a:br>
            <a:r>
              <a:rPr lang="nl-BE" b="1" dirty="0" err="1"/>
              <a:t>Bringing</a:t>
            </a:r>
            <a:r>
              <a:rPr lang="nl-BE" b="1" dirty="0"/>
              <a:t> expertise </a:t>
            </a:r>
            <a:r>
              <a:rPr lang="nl-BE" b="1" dirty="0" err="1"/>
              <a:t>together</a:t>
            </a:r>
            <a:endParaRPr lang="nl-BE" b="1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D1E28C5-3ACB-30FB-4928-FD788DB6A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Digestive Oncology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DFB792E-6DE9-6B9B-9A62-78E3856D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8185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1B2420A-6CD5-9C45-9BFD-A698BC77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Digestive Oncology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FE452A2-37CF-254D-90C5-7ECABDE0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</a:t>
            </a:fld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590C904-0A7C-564F-AFC7-08F1EFAD22B1}"/>
              </a:ext>
            </a:extLst>
          </p:cNvPr>
          <p:cNvSpPr/>
          <p:nvPr/>
        </p:nvSpPr>
        <p:spPr>
          <a:xfrm>
            <a:off x="0" y="0"/>
            <a:ext cx="4019550" cy="6858000"/>
          </a:xfrm>
          <a:prstGeom prst="rect">
            <a:avLst/>
          </a:prstGeom>
          <a:solidFill>
            <a:schemeClr val="accent1">
              <a:alpha val="754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 sz="5400" dirty="0"/>
              <a:t>The Tumour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8CB30B2-43C5-0E4E-B3AD-12090FB9006B}"/>
              </a:ext>
            </a:extLst>
          </p:cNvPr>
          <p:cNvSpPr/>
          <p:nvPr/>
        </p:nvSpPr>
        <p:spPr>
          <a:xfrm>
            <a:off x="4086225" y="0"/>
            <a:ext cx="4019550" cy="6858000"/>
          </a:xfrm>
          <a:prstGeom prst="rect">
            <a:avLst/>
          </a:prstGeom>
          <a:solidFill>
            <a:schemeClr val="accent5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 sz="5400" dirty="0"/>
              <a:t>The Liver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B2953C96-A611-AE49-8F85-8B56CEE97469}"/>
              </a:ext>
            </a:extLst>
          </p:cNvPr>
          <p:cNvSpPr/>
          <p:nvPr/>
        </p:nvSpPr>
        <p:spPr>
          <a:xfrm>
            <a:off x="8172450" y="0"/>
            <a:ext cx="4019550" cy="6858000"/>
          </a:xfrm>
          <a:prstGeom prst="rect">
            <a:avLst/>
          </a:prstGeom>
          <a:solidFill>
            <a:schemeClr val="accent6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 sz="5400" dirty="0"/>
              <a:t>The Patient</a:t>
            </a:r>
          </a:p>
        </p:txBody>
      </p:sp>
      <p:pic>
        <p:nvPicPr>
          <p:cNvPr id="1026" name="Picture 2" descr="Childhood Liver Cancer Treatment (PDQ®)">
            <a:extLst>
              <a:ext uri="{FF2B5EF4-FFF2-40B4-BE49-F238E27FC236}">
                <a16:creationId xmlns:a16="http://schemas.microsoft.com/office/drawing/2014/main" id="{4CA3F078-F042-9B45-AE9D-A0D5687DC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6" t="36388" b="35834"/>
          <a:stretch/>
        </p:blipFill>
        <p:spPr bwMode="auto">
          <a:xfrm>
            <a:off x="847736" y="1116958"/>
            <a:ext cx="2196827" cy="169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hildhood Liver Cancer Treatment (PDQ®)">
            <a:extLst>
              <a:ext uri="{FF2B5EF4-FFF2-40B4-BE49-F238E27FC236}">
                <a16:creationId xmlns:a16="http://schemas.microsoft.com/office/drawing/2014/main" id="{AD8A6EF2-9B90-484B-A5C1-A275B07E3C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6" t="70884" b="1338"/>
          <a:stretch/>
        </p:blipFill>
        <p:spPr bwMode="auto">
          <a:xfrm>
            <a:off x="847736" y="2993308"/>
            <a:ext cx="2196827" cy="169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hildhood Liver Cancer Treatment (PDQ®)">
            <a:extLst>
              <a:ext uri="{FF2B5EF4-FFF2-40B4-BE49-F238E27FC236}">
                <a16:creationId xmlns:a16="http://schemas.microsoft.com/office/drawing/2014/main" id="{0EE6B12F-1928-A04E-A98C-C1326A5A1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35457" r="66168" b="36765"/>
          <a:stretch/>
        </p:blipFill>
        <p:spPr bwMode="auto">
          <a:xfrm>
            <a:off x="847736" y="4869658"/>
            <a:ext cx="2196827" cy="169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Stages of Liver Disease - American Liver Foundation">
            <a:extLst>
              <a:ext uri="{FF2B5EF4-FFF2-40B4-BE49-F238E27FC236}">
                <a16:creationId xmlns:a16="http://schemas.microsoft.com/office/drawing/2014/main" id="{AC6D9F1C-BCBC-2747-AA51-C14363D3E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417" y="1672542"/>
            <a:ext cx="3017166" cy="4193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2,181,834 Patient Images, Stock Photos &amp; Vectors | Shutterstock">
            <a:extLst>
              <a:ext uri="{FF2B5EF4-FFF2-40B4-BE49-F238E27FC236}">
                <a16:creationId xmlns:a16="http://schemas.microsoft.com/office/drawing/2014/main" id="{A8422F47-A0BF-21E3-8AE9-7BFCD4A57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6"/>
          <a:stretch/>
        </p:blipFill>
        <p:spPr bwMode="auto">
          <a:xfrm>
            <a:off x="8447620" y="2645784"/>
            <a:ext cx="3416432" cy="2231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51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Digestive Oncology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10" y="0"/>
            <a:ext cx="11754779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83BCB4A-9E70-CB1F-0FC6-6538912B8D7D}"/>
              </a:ext>
            </a:extLst>
          </p:cNvPr>
          <p:cNvSpPr txBox="1"/>
          <p:nvPr/>
        </p:nvSpPr>
        <p:spPr>
          <a:xfrm>
            <a:off x="-9671" y="0"/>
            <a:ext cx="1702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err="1"/>
              <a:t>Reig</a:t>
            </a:r>
            <a:r>
              <a:rPr lang="nl-BE" sz="1200" dirty="0"/>
              <a:t> et al. J </a:t>
            </a:r>
            <a:r>
              <a:rPr lang="nl-BE" sz="1200" dirty="0" err="1"/>
              <a:t>Hep</a:t>
            </a:r>
            <a:r>
              <a:rPr lang="nl-BE" sz="1200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26868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CAD8A4A-DEA6-D836-26D9-117B76DAA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B0FBD3A-7F1F-56D2-B83C-B8315E268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Digestive Oncology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4D0D75-1104-616B-AEC4-90F2B7033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4</a:t>
            </a:fld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B525717-061B-DCF9-795C-770B9863A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4F0D01B-F5AB-7227-4C97-E864AB844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477" y="672567"/>
            <a:ext cx="7159288" cy="53803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28F1A13-C664-CDB8-57FD-1712D1C0914C}"/>
              </a:ext>
            </a:extLst>
          </p:cNvPr>
          <p:cNvSpPr txBox="1"/>
          <p:nvPr/>
        </p:nvSpPr>
        <p:spPr>
          <a:xfrm>
            <a:off x="930624" y="6349844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Llovet et al. Lancet 2003</a:t>
            </a:r>
          </a:p>
        </p:txBody>
      </p:sp>
    </p:spTree>
    <p:extLst>
      <p:ext uri="{BB962C8B-B14F-4D97-AF65-F5344CB8AC3E}">
        <p14:creationId xmlns:p14="http://schemas.microsoft.com/office/powerpoint/2010/main" val="128788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FAE2A4-6C68-723D-907A-AD70D69FF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Optimal</a:t>
            </a:r>
            <a:r>
              <a:rPr lang="nl-BE" dirty="0"/>
              <a:t> treatment </a:t>
            </a:r>
            <a:r>
              <a:rPr lang="nl-BE" dirty="0" err="1"/>
              <a:t>allocation</a:t>
            </a:r>
            <a:br>
              <a:rPr lang="nl-BE" dirty="0"/>
            </a:br>
            <a:br>
              <a:rPr lang="nl-BE" dirty="0"/>
            </a:br>
            <a:r>
              <a:rPr lang="nl-BE" dirty="0"/>
              <a:t>Potent </a:t>
            </a:r>
            <a:r>
              <a:rPr lang="nl-BE" dirty="0" err="1"/>
              <a:t>systemic</a:t>
            </a:r>
            <a:r>
              <a:rPr lang="nl-BE" dirty="0"/>
              <a:t> </a:t>
            </a:r>
            <a:r>
              <a:rPr lang="nl-BE" dirty="0" err="1"/>
              <a:t>agents</a:t>
            </a:r>
            <a:br>
              <a:rPr lang="nl-BE" dirty="0"/>
            </a:br>
            <a:br>
              <a:rPr lang="nl-BE" dirty="0"/>
            </a:br>
            <a:r>
              <a:rPr lang="nl-BE" dirty="0" err="1"/>
              <a:t>Bringing</a:t>
            </a:r>
            <a:r>
              <a:rPr lang="nl-BE" dirty="0"/>
              <a:t> expertise </a:t>
            </a:r>
            <a:r>
              <a:rPr lang="nl-BE" dirty="0" err="1"/>
              <a:t>together</a:t>
            </a:r>
            <a:endParaRPr lang="nl-BE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D1E28C5-3ACB-30FB-4928-FD788DB6A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Digestive Oncology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DFB792E-6DE9-6B9B-9A62-78E3856D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68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FAE2A4-6C68-723D-907A-AD70D69FF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Optimal</a:t>
            </a:r>
            <a:r>
              <a:rPr lang="nl-BE" b="1" dirty="0"/>
              <a:t> treatment </a:t>
            </a:r>
            <a:r>
              <a:rPr lang="nl-BE" b="1" dirty="0" err="1"/>
              <a:t>allocation</a:t>
            </a:r>
            <a:br>
              <a:rPr lang="nl-BE" dirty="0"/>
            </a:br>
            <a:br>
              <a:rPr lang="nl-BE" dirty="0"/>
            </a:br>
            <a:r>
              <a:rPr lang="nl-BE" dirty="0"/>
              <a:t>Potent </a:t>
            </a:r>
            <a:r>
              <a:rPr lang="nl-BE" dirty="0" err="1"/>
              <a:t>systemic</a:t>
            </a:r>
            <a:r>
              <a:rPr lang="nl-BE" dirty="0"/>
              <a:t> </a:t>
            </a:r>
            <a:r>
              <a:rPr lang="nl-BE" dirty="0" err="1"/>
              <a:t>agents</a:t>
            </a:r>
            <a:br>
              <a:rPr lang="nl-BE" dirty="0"/>
            </a:br>
            <a:br>
              <a:rPr lang="nl-BE" dirty="0"/>
            </a:br>
            <a:r>
              <a:rPr lang="nl-BE" dirty="0" err="1"/>
              <a:t>Bringing</a:t>
            </a:r>
            <a:r>
              <a:rPr lang="nl-BE" dirty="0"/>
              <a:t> expertise </a:t>
            </a:r>
            <a:r>
              <a:rPr lang="nl-BE" dirty="0" err="1"/>
              <a:t>together</a:t>
            </a:r>
            <a:endParaRPr lang="nl-BE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D1E28C5-3ACB-30FB-4928-FD788DB6A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Digestive Oncology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DFB792E-6DE9-6B9B-9A62-78E3856D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79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9193B28-C24C-70EE-53E4-67D38524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Digestive Oncology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C51AF94-EA02-2DCF-A230-1029FC1B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B2CDF6C-60A8-2F5D-70C4-172350AB7C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949"/>
          <a:stretch/>
        </p:blipFill>
        <p:spPr>
          <a:xfrm>
            <a:off x="749300" y="269902"/>
            <a:ext cx="10693400" cy="233154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AADE10E-1377-2B25-C924-003668B652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914"/>
          <a:stretch/>
        </p:blipFill>
        <p:spPr>
          <a:xfrm>
            <a:off x="805838" y="2688970"/>
            <a:ext cx="5516589" cy="1723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96AACFF-2183-F3C4-AA8D-E7A0CCBC4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947" y="2830138"/>
            <a:ext cx="4993201" cy="1389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00BBF8C-456B-DD16-9826-605891779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4132" y="4509313"/>
            <a:ext cx="6153384" cy="1604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86E5EC6E-E61A-66AC-8573-D6FA0D71CECB}"/>
              </a:ext>
            </a:extLst>
          </p:cNvPr>
          <p:cNvSpPr txBox="1"/>
          <p:nvPr/>
        </p:nvSpPr>
        <p:spPr>
          <a:xfrm>
            <a:off x="749300" y="6349334"/>
            <a:ext cx="6183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Gao</a:t>
            </a:r>
            <a:r>
              <a:rPr lang="nl-NL" dirty="0">
                <a:solidFill>
                  <a:schemeClr val="bg1"/>
                </a:solidFill>
              </a:rPr>
              <a:t> et al. Nat </a:t>
            </a:r>
            <a:r>
              <a:rPr lang="nl-NL" dirty="0" err="1">
                <a:solidFill>
                  <a:schemeClr val="bg1"/>
                </a:solidFill>
              </a:rPr>
              <a:t>Rev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Clin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Oncol</a:t>
            </a:r>
            <a:r>
              <a:rPr lang="nl-NL" dirty="0">
                <a:solidFill>
                  <a:schemeClr val="bg1"/>
                </a:solidFill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381663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03E0056-4CA3-6223-00F8-A370E59D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Digestive Oncology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1C48B3D-34BD-6E7D-22EF-E809D7BD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BE8BC09-DEA7-2826-06F0-7A1465CBB8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949"/>
          <a:stretch/>
        </p:blipFill>
        <p:spPr>
          <a:xfrm>
            <a:off x="749300" y="269902"/>
            <a:ext cx="10693400" cy="233154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C97C429-57C0-2178-C276-5A17D391B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12" y="3229811"/>
            <a:ext cx="10560975" cy="2750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D343B0E-D14B-BDDA-CFDE-4BB7F8024305}"/>
              </a:ext>
            </a:extLst>
          </p:cNvPr>
          <p:cNvSpPr txBox="1"/>
          <p:nvPr/>
        </p:nvSpPr>
        <p:spPr>
          <a:xfrm>
            <a:off x="749299" y="6349334"/>
            <a:ext cx="8229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Gao</a:t>
            </a:r>
            <a:r>
              <a:rPr lang="nl-NL" dirty="0">
                <a:solidFill>
                  <a:schemeClr val="bg1"/>
                </a:solidFill>
              </a:rPr>
              <a:t> et al. Nat </a:t>
            </a:r>
            <a:r>
              <a:rPr lang="nl-NL" dirty="0" err="1">
                <a:solidFill>
                  <a:schemeClr val="bg1"/>
                </a:solidFill>
              </a:rPr>
              <a:t>Rev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Clin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Oncol</a:t>
            </a:r>
            <a:r>
              <a:rPr lang="nl-NL" dirty="0">
                <a:solidFill>
                  <a:schemeClr val="bg1"/>
                </a:solidFill>
              </a:rPr>
              <a:t> 2015 – </a:t>
            </a:r>
            <a:r>
              <a:rPr lang="nl-NL" dirty="0" err="1">
                <a:solidFill>
                  <a:schemeClr val="bg1"/>
                </a:solidFill>
              </a:rPr>
              <a:t>Sperandio</a:t>
            </a:r>
            <a:r>
              <a:rPr lang="nl-NL" dirty="0">
                <a:solidFill>
                  <a:schemeClr val="bg1"/>
                </a:solidFill>
              </a:rPr>
              <a:t> et al. </a:t>
            </a:r>
            <a:r>
              <a:rPr lang="nl-NL" dirty="0" err="1">
                <a:solidFill>
                  <a:schemeClr val="bg1"/>
                </a:solidFill>
              </a:rPr>
              <a:t>Annu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Rev</a:t>
            </a:r>
            <a:r>
              <a:rPr lang="nl-NL" dirty="0">
                <a:solidFill>
                  <a:schemeClr val="bg1"/>
                </a:solidFill>
              </a:rPr>
              <a:t> Med 2022</a:t>
            </a:r>
          </a:p>
        </p:txBody>
      </p:sp>
    </p:spTree>
    <p:extLst>
      <p:ext uri="{BB962C8B-B14F-4D97-AF65-F5344CB8AC3E}">
        <p14:creationId xmlns:p14="http://schemas.microsoft.com/office/powerpoint/2010/main" val="298517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FAE2A4-6C68-723D-907A-AD70D69FF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Optimal</a:t>
            </a:r>
            <a:r>
              <a:rPr lang="nl-BE" dirty="0"/>
              <a:t> treatment </a:t>
            </a:r>
            <a:r>
              <a:rPr lang="nl-BE" dirty="0" err="1"/>
              <a:t>allocation</a:t>
            </a:r>
            <a:br>
              <a:rPr lang="nl-BE" dirty="0"/>
            </a:br>
            <a:br>
              <a:rPr lang="nl-BE" dirty="0"/>
            </a:br>
            <a:r>
              <a:rPr lang="nl-BE" b="1" dirty="0"/>
              <a:t>Potent </a:t>
            </a:r>
            <a:r>
              <a:rPr lang="nl-BE" b="1" dirty="0" err="1"/>
              <a:t>systemic</a:t>
            </a:r>
            <a:r>
              <a:rPr lang="nl-BE" b="1" dirty="0"/>
              <a:t> </a:t>
            </a:r>
            <a:r>
              <a:rPr lang="nl-BE" b="1" dirty="0" err="1"/>
              <a:t>agents</a:t>
            </a:r>
            <a:br>
              <a:rPr lang="nl-BE" dirty="0"/>
            </a:br>
            <a:br>
              <a:rPr lang="nl-BE" dirty="0"/>
            </a:br>
            <a:r>
              <a:rPr lang="nl-BE" dirty="0" err="1"/>
              <a:t>Bringing</a:t>
            </a:r>
            <a:r>
              <a:rPr lang="nl-BE" dirty="0"/>
              <a:t> expertise </a:t>
            </a:r>
            <a:r>
              <a:rPr lang="nl-BE" dirty="0" err="1"/>
              <a:t>together</a:t>
            </a:r>
            <a:endParaRPr lang="nl-BE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D1E28C5-3ACB-30FB-4928-FD788DB6A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Digestive Oncology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DFB792E-6DE9-6B9B-9A62-78E3856D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606481"/>
      </p:ext>
    </p:extLst>
  </p:cSld>
  <p:clrMapOvr>
    <a:masterClrMapping/>
  </p:clrMapOvr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243_PPTX_CORP_16x9_NL" id="{4E442DCC-E8A5-7E45-B357-8176096AB661}" vid="{1AD34E5F-DE2B-444D-9100-EDAE340871C2}"/>
    </a:ext>
  </a:extLst>
</a:theme>
</file>

<file path=ppt/theme/theme2.xml><?xml version="1.0" encoding="utf-8"?>
<a:theme xmlns:a="http://schemas.openxmlformats.org/drawingml/2006/main" name="1_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243_PPTX_CORP_16x9_NL" id="{4E442DCC-E8A5-7E45-B357-8176096AB661}" vid="{1AD34E5F-DE2B-444D-9100-EDAE340871C2}"/>
    </a:ext>
  </a:extLst>
</a:theme>
</file>

<file path=ppt/theme/theme3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243_PPTX_CORP_16x9_NL" id="{4E442DCC-E8A5-7E45-B357-8176096AB661}" vid="{E6FA410B-08F7-234B-91F8-88E00D5AC3A0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3408</TotalTime>
  <Words>187</Words>
  <Application>Microsoft Office PowerPoint</Application>
  <PresentationFormat>Breedbeeld</PresentationFormat>
  <Paragraphs>49</Paragraphs>
  <Slides>12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KU Leuven</vt:lpstr>
      <vt:lpstr>1_KU Leuven</vt:lpstr>
      <vt:lpstr>KU Leuven Sedes</vt:lpstr>
      <vt:lpstr>Liver Cancer  No Patient Left Behind, Optimising the European Response   Progress in treatment of HCC  11 oct 2022</vt:lpstr>
      <vt:lpstr>PowerPoint-presentatie</vt:lpstr>
      <vt:lpstr>PowerPoint-presentatie</vt:lpstr>
      <vt:lpstr>PowerPoint-presentatie</vt:lpstr>
      <vt:lpstr>Optimal treatment allocation  Potent systemic agents  Bringing expertise together</vt:lpstr>
      <vt:lpstr>Optimal treatment allocation  Potent systemic agents  Bringing expertise together</vt:lpstr>
      <vt:lpstr>PowerPoint-presentatie</vt:lpstr>
      <vt:lpstr>PowerPoint-presentatie</vt:lpstr>
      <vt:lpstr>Optimal treatment allocation  Potent systemic agents  Bringing expertise together</vt:lpstr>
      <vt:lpstr>PowerPoint-presentatie</vt:lpstr>
      <vt:lpstr>PowerPoint-presentatie</vt:lpstr>
      <vt:lpstr>Optimal treatment allocation  Potent systemic agents  Bringing expertise together</vt:lpstr>
    </vt:vector>
  </TitlesOfParts>
  <Company>UZ 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Jeroen Dekervel</dc:creator>
  <cp:lastModifiedBy>Jeroen Dekervel</cp:lastModifiedBy>
  <cp:revision>2</cp:revision>
  <dcterms:created xsi:type="dcterms:W3CDTF">2022-09-23T14:15:38Z</dcterms:created>
  <dcterms:modified xsi:type="dcterms:W3CDTF">2022-10-12T07:29:50Z</dcterms:modified>
</cp:coreProperties>
</file>